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defaultTextStyle>
    <a:defPPr>
      <a:defRPr lang="en-US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6E3F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66"/>
  </p:normalViewPr>
  <p:slideViewPr>
    <p:cSldViewPr>
      <p:cViewPr>
        <p:scale>
          <a:sx n="60" d="100"/>
          <a:sy n="60" d="100"/>
        </p:scale>
        <p:origin x="720" y="-6784"/>
      </p:cViewPr>
      <p:guideLst>
        <p:guide orient="horz" pos="9537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2320D7A-23DE-FA58-77A9-503A89EB3A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3989ED3-D7BD-6CCD-42B3-5DB71F0C815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BDA1099-5CEF-3F40-8BF0-ACC47CC70247}" type="datetimeFigureOut">
              <a:rPr lang="en-GB"/>
              <a:pPr>
                <a:defRPr/>
              </a:pPr>
              <a:t>27/09/2025</a:t>
            </a:fld>
            <a:endParaRPr lang="en-GB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D2F4B3E-5E83-5236-F604-E9A0B46E43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589F5820-2882-2CCC-8EBB-9FEC23968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0058CA1-202E-EE98-FC6A-A9079D4386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FE440FB-A44A-A575-904B-E6D3D799DE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302B90B-947F-1C40-8E4B-F4DCD070459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bildplatzhalter 1">
            <a:extLst>
              <a:ext uri="{FF2B5EF4-FFF2-40B4-BE49-F238E27FC236}">
                <a16:creationId xmlns:a16="http://schemas.microsoft.com/office/drawing/2014/main" id="{239FB65B-D141-EC7E-2FCC-264E21920C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izenplatzhalter 2">
            <a:extLst>
              <a:ext uri="{FF2B5EF4-FFF2-40B4-BE49-F238E27FC236}">
                <a16:creationId xmlns:a16="http://schemas.microsoft.com/office/drawing/2014/main" id="{8FC03811-A854-D443-33E1-05CF7D7B4E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00" name="Foliennummernplatzhalter 3">
            <a:extLst>
              <a:ext uri="{FF2B5EF4-FFF2-40B4-BE49-F238E27FC236}">
                <a16:creationId xmlns:a16="http://schemas.microsoft.com/office/drawing/2014/main" id="{0A4543E7-68B5-3285-D10B-DA9780C98A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730F8279-5C01-804E-8DFC-0A2B4F255894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5D137-87E6-898F-E262-20AD3657C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4FE9-1A11-1343-BE2D-B2AD76EE75CA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F53BE-2637-3653-D594-3EEA85E78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13FCF-EF10-E50A-CCC0-A4A7FD9E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F01B1-DE0A-0D41-BF13-C1780BA90C25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81693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CD901-FB40-35C0-9A2A-CCA2A4C08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447F5-8ADF-5547-A3B9-772FE53B85A4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056B5-F620-A456-6C3E-347693F4B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0D809-6009-EAE5-BA0D-16BCDC81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58931-1B18-4F4C-A118-984D2B0FA2C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989245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64736" y="5355072"/>
            <a:ext cx="11254060" cy="11407560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2553" y="5355072"/>
            <a:ext cx="33405737" cy="11407560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22D50-4693-C84E-0A94-253E6A1F5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6AC59-F1F0-ED45-BEA5-F63898C35BA9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186B7-C4B1-D9B1-AEFA-FAA371309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A934-D6BF-7A99-C75C-70DB8B44E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2755D-9C2D-564A-9E67-5EB814D5374F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35541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C7BD8-788C-D71B-8B19-8EBE65632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24590-A4E2-BC46-971D-41373EA2F882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323C1-82ED-BD16-8A3A-2197AAD7A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8EC15-3F85-88B0-616E-D03316E5E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91BA1-3071-B44B-8FBD-C109B9761C5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1461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GB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3A989-76A9-35C7-C2FC-67D07FFB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EDE9D-73E6-B544-94E7-D555E3B66D38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7A4A1-8178-34A4-25A9-5AF7CBBFA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E482B-CC49-98FB-E292-13A92D56C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C1590-304A-B04E-AF1D-B005112DA89D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10950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2554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88899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Y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492CD7-AFBE-0EC8-9AAA-6CCA5CDB4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1A3A2-4530-144D-A480-9862E75B3EDA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AF5040-DAB0-392B-576E-BA6088901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7FA02A-F2E7-085C-2DF9-3CCCD790B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E0C92-78DD-8845-8DE0-6E0A4D1D2535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88799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Y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769AE0B-46C4-5718-4730-1C9EC6498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29A88-043F-544E-8876-5FFDE1FCD637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15073FC-FE66-0A34-D24B-528D077ED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5A72D46-2AD4-BF47-EFCA-DFBB9D1B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75B2A-41AD-734C-9B49-45703E9218E1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828269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MY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02DF0A2-B5ED-CC36-FA35-6305EB6C0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547E6-287A-5D4F-9666-9AB60CBFDC17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A07C9E8-65F2-AE15-74D9-6C5463D49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4039F10-8515-5657-6032-77ECFD7A3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3F67C-FB00-3041-B9BE-CFA1DE8D5D2F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29236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6538B39-B009-74CF-D275-B55641609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2FB07-5EDB-F844-9F79-55BB7BD8EA89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E929FE7-4861-85FA-881E-F57DA18A5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5BEBC-0A85-A387-35B2-04F6382D4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EA531-9898-E341-8222-A87B4122F721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85161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GB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1D48DC0-5F2B-1E11-4787-1B8CDC40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0D558-EE37-5442-B132-1E592C7E5C72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7FA3C99-F7E3-89D0-38EC-02AF02E13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139316-3630-AB8E-F075-A9E6C4828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EC8C9-2A7F-2B4D-9BA4-A2200E2699F2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68011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GB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r>
              <a:rPr lang="en-GB" noProof="0"/>
              <a:t>Click icon to add picture</a:t>
            </a:r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A91B499-0D4D-2787-6E64-1DA7B30F7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012C3-6D4D-764C-8A97-E7EB81DE9FD4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4C2126E-2C08-689E-7677-50D865268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4AB197D-23EB-17CA-295E-82C947E76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6BAAD-6AC8-674A-9279-3BF0820D0657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40922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854AF3D-EC29-B7F2-8D15-BC749052B4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7B0B71F-5C99-4D5B-D4CB-B264EB5BA92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MY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6502A-E6C1-3394-F5CE-BA9D72CE1F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E6A08E-847D-7747-ADEA-A6179ED620F8}" type="datetimeFigureOut">
              <a:rPr lang="en-US"/>
              <a:pPr>
                <a:defRPr/>
              </a:pPr>
              <a:t>9/27/25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B80BF-6DE4-B14F-B49F-042EA8184E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FC838-9093-FE60-22AB-CC563CA511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46B131B-68AC-7744-A77D-DDE99F1C1C7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163" rtl="0" eaLnBrk="1" fontAlgn="base" hangingPunct="1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eaLnBrk="1" fontAlgn="base" hangingPunct="1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E6DA827-A8C0-F455-A46B-8C1ABDB4B292}"/>
              </a:ext>
            </a:extLst>
          </p:cNvPr>
          <p:cNvSpPr/>
          <p:nvPr/>
        </p:nvSpPr>
        <p:spPr>
          <a:xfrm>
            <a:off x="15733713" y="27155775"/>
            <a:ext cx="4897437" cy="19537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0B204D-7CC6-49A4-6BBE-B6B77D449A47}"/>
              </a:ext>
            </a:extLst>
          </p:cNvPr>
          <p:cNvSpPr/>
          <p:nvPr/>
        </p:nvSpPr>
        <p:spPr>
          <a:xfrm>
            <a:off x="828675" y="2505075"/>
            <a:ext cx="19802475" cy="24285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3076" name="TextBox 4">
            <a:extLst>
              <a:ext uri="{FF2B5EF4-FFF2-40B4-BE49-F238E27FC236}">
                <a16:creationId xmlns:a16="http://schemas.microsoft.com/office/drawing/2014/main" id="{26A96AA8-A74A-447F-206A-D5517DC0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61963"/>
            <a:ext cx="213868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500" b="1" dirty="0">
                <a:latin typeface="Arial" panose="020B0604020202020204" pitchFamily="34" charset="0"/>
              </a:rPr>
              <a:t>TITLE OF YOUR WORK (use ARIAL 55 / centralized)</a:t>
            </a:r>
            <a:endParaRPr lang="en-MY" altLang="en-US" sz="5500" b="1" dirty="0">
              <a:latin typeface="Arial" panose="020B0604020202020204" pitchFamily="34" charset="0"/>
            </a:endParaRPr>
          </a:p>
        </p:txBody>
      </p:sp>
      <p:sp>
        <p:nvSpPr>
          <p:cNvPr id="3077" name="TextBox 5">
            <a:extLst>
              <a:ext uri="{FF2B5EF4-FFF2-40B4-BE49-F238E27FC236}">
                <a16:creationId xmlns:a16="http://schemas.microsoft.com/office/drawing/2014/main" id="{71146C45-49E2-17E8-3F79-980ADAD26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98588"/>
            <a:ext cx="21386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 dirty="0">
                <a:latin typeface="Arial" panose="020B0604020202020204" pitchFamily="34" charset="0"/>
              </a:rPr>
              <a:t>Name of </a:t>
            </a:r>
            <a:r>
              <a:rPr lang="en-US" altLang="en-US" sz="5500" dirty="0">
                <a:latin typeface="Arial" panose="020B0604020202020204" pitchFamily="34" charset="0"/>
              </a:rPr>
              <a:t>authors</a:t>
            </a:r>
            <a:endParaRPr lang="en-MY" altLang="en-US" sz="5500" dirty="0">
              <a:latin typeface="Arial" panose="020B0604020202020204" pitchFamily="34" charset="0"/>
            </a:endParaRPr>
          </a:p>
        </p:txBody>
      </p:sp>
      <p:sp>
        <p:nvSpPr>
          <p:cNvPr id="3078" name="TextBox 6">
            <a:extLst>
              <a:ext uri="{FF2B5EF4-FFF2-40B4-BE49-F238E27FC236}">
                <a16:creationId xmlns:a16="http://schemas.microsoft.com/office/drawing/2014/main" id="{AD91E5F7-3FF5-BE4C-819F-5EC12BDCA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8" y="14647863"/>
            <a:ext cx="13215937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/>
              <a:t>Your work goes here.</a:t>
            </a:r>
            <a:endParaRPr lang="en-MY" altLang="en-US" sz="5800"/>
          </a:p>
        </p:txBody>
      </p:sp>
      <p:sp>
        <p:nvSpPr>
          <p:cNvPr id="3079" name="TextBox 9">
            <a:extLst>
              <a:ext uri="{FF2B5EF4-FFF2-40B4-BE49-F238E27FC236}">
                <a16:creationId xmlns:a16="http://schemas.microsoft.com/office/drawing/2014/main" id="{B78DABD5-0F2F-8A9C-EFEF-2F4A1E016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67868" y="27433794"/>
            <a:ext cx="4429125" cy="1554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Your ID CODE goes here!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 (centralized/ ARIAL BOLD / font size 60)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1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DSLXXX</a:t>
            </a:r>
            <a:endParaRPr lang="en-MY" altLang="en-US" sz="6000" b="1" dirty="0">
              <a:latin typeface="Arial" panose="020B0604020202020204" pitchFamily="34" charset="0"/>
            </a:endParaRPr>
          </a:p>
        </p:txBody>
      </p:sp>
      <p:sp>
        <p:nvSpPr>
          <p:cNvPr id="3080" name="TextBox 12">
            <a:extLst>
              <a:ext uri="{FF2B5EF4-FFF2-40B4-BE49-F238E27FC236}">
                <a16:creationId xmlns:a16="http://schemas.microsoft.com/office/drawing/2014/main" id="{C59C7852-261F-5190-4040-E57ECDEF4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613" y="27381200"/>
            <a:ext cx="82867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Your affiliation &amp; contact goes HERE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(Centralized / ARIAL / font size 22)</a:t>
            </a:r>
            <a:endParaRPr lang="en-MY" altLang="en-US" sz="2200">
              <a:latin typeface="Arial" panose="020B0604020202020204" pitchFamily="34" charset="0"/>
            </a:endParaRPr>
          </a:p>
        </p:txBody>
      </p:sp>
      <p:pic>
        <p:nvPicPr>
          <p:cNvPr id="3" name="Picture 2" descr="A blue and white logo&#10;&#10;AI-generated content may be incorrect.">
            <a:extLst>
              <a:ext uri="{FF2B5EF4-FFF2-40B4-BE49-F238E27FC236}">
                <a16:creationId xmlns:a16="http://schemas.microsoft.com/office/drawing/2014/main" id="{7CC07772-1B1F-035C-1339-B72A30C057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75" y="27155776"/>
            <a:ext cx="3960069" cy="19572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SL2025_POSTER TEMPLATE[2]" id="{2FDC2608-2076-E343-B8EB-3524D5AACF80}" vid="{B453C8A5-B0D4-E54A-B70C-BA87580C76F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53</Words>
  <Application>Microsoft Macintosh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 O</dc:creator>
  <cp:lastModifiedBy>M O</cp:lastModifiedBy>
  <cp:revision>2</cp:revision>
  <dcterms:created xsi:type="dcterms:W3CDTF">2025-06-07T21:44:02Z</dcterms:created>
  <dcterms:modified xsi:type="dcterms:W3CDTF">2025-09-27T17:53:18Z</dcterms:modified>
</cp:coreProperties>
</file>